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4" r:id="rId2"/>
    <p:sldId id="256" r:id="rId3"/>
    <p:sldId id="283" r:id="rId4"/>
    <p:sldId id="282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7" r:id="rId21"/>
    <p:sldId id="301" r:id="rId22"/>
    <p:sldId id="302" r:id="rId23"/>
    <p:sldId id="304" r:id="rId24"/>
    <p:sldId id="305" r:id="rId25"/>
    <p:sldId id="323" r:id="rId26"/>
    <p:sldId id="306" r:id="rId27"/>
    <p:sldId id="315" r:id="rId28"/>
    <p:sldId id="316" r:id="rId29"/>
    <p:sldId id="308" r:id="rId30"/>
    <p:sldId id="310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CB"/>
    <a:srgbClr val="FFFF99"/>
    <a:srgbClr val="FF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05541-84CC-46FC-8187-9BF94A6A18E4}" type="datetimeFigureOut">
              <a:rPr lang="hr-HR" smtClean="0"/>
              <a:pPr/>
              <a:t>29.5.2014.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8AD2D-FB19-40A8-83F4-CF4970AD89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6756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1523D-51A5-4FFC-B416-70456F965C35}" type="datetimeFigureOut">
              <a:rPr lang="hr-HR" smtClean="0"/>
              <a:pPr/>
              <a:t>29.5.2014.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9D20F-C27C-4666-9CAB-78B927B0B7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7874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8979B-FF8D-41E6-85D8-DD85A6BE3410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701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9D20F-C27C-4666-9CAB-78B927B0B7E5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947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B11-BD3A-4E1B-9B83-11E2928452C8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51303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E6A-C9C6-4DD1-8B31-EA3558FAF1C0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167927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F841-EFEC-4062-B50B-52E3C128B1D3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771825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5D54-90AF-4BDF-B715-95D3BD54FBBE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60258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E227-749C-4795-B1F8-197DC1BF9848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013571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1928-8B20-486D-BA6A-A53B99749950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1696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BBDF-087F-4040-B30E-8811E5CD9BC3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71760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934-8BD1-4B6C-AD92-801940E69DC2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323383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A718-5632-4557-ABCB-1F70456592E1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1048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4296-12EF-434E-915D-50F6A9CE51FF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834635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2C4C-DCFF-41B5-8B9D-68801FDBF93B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1350650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39999">
              <a:srgbClr val="FDFBCB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B055-D51B-43B1-B810-2C8533E1F150}" type="datetime1">
              <a:rPr lang="hr-HR" smtClean="0"/>
              <a:pPr/>
              <a:t>29.5.2014.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13DC-3260-487C-940D-63B92AC52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1158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slide" Target="slide27.xml"/><Relationship Id="rId5" Type="http://schemas.openxmlformats.org/officeDocument/2006/relationships/slide" Target="slide9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Časopis: Čarobna vrata </a:t>
            </a:r>
            <a:br>
              <a:rPr lang="hr-HR" dirty="0" smtClean="0">
                <a:latin typeface="Comic Sans MS" panose="030F0702030302020204" pitchFamily="66" charset="0"/>
              </a:rPr>
            </a:br>
            <a:r>
              <a:rPr lang="hr-HR" dirty="0" smtClean="0">
                <a:latin typeface="Comic Sans MS" panose="030F0702030302020204" pitchFamily="66" charset="0"/>
              </a:rPr>
              <a:t>2. d razreda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752600"/>
          </a:xfrm>
        </p:spPr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Urednici: Snježana Horvat</a:t>
            </a:r>
          </a:p>
          <a:p>
            <a:r>
              <a:rPr lang="hr-HR" dirty="0">
                <a:latin typeface="Comic Sans MS" panose="030F0702030302020204" pitchFamily="66" charset="0"/>
              </a:rPr>
              <a:t>	</a:t>
            </a:r>
            <a:r>
              <a:rPr lang="hr-HR" dirty="0" smtClean="0">
                <a:latin typeface="Comic Sans MS" panose="030F0702030302020204" pitchFamily="66" charset="0"/>
              </a:rPr>
              <a:t>		i učenici 2. d razreda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64224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5" name="Slika 4" descr="100_1178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9216" t="27650" r="9562" b="30875"/>
          <a:stretch>
            <a:fillRect/>
          </a:stretch>
        </p:blipFill>
        <p:spPr>
          <a:xfrm>
            <a:off x="1142976" y="500042"/>
            <a:ext cx="6786610" cy="1152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100_1179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18259" t="8695" r="17827" b="26956"/>
          <a:stretch>
            <a:fillRect/>
          </a:stretch>
        </p:blipFill>
        <p:spPr>
          <a:xfrm>
            <a:off x="1785918" y="1928802"/>
            <a:ext cx="5286412" cy="3991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81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4808" t="21795" r="7507" b="6410"/>
          <a:stretch>
            <a:fillRect/>
          </a:stretch>
        </p:blipFill>
        <p:spPr>
          <a:xfrm>
            <a:off x="642910" y="642918"/>
            <a:ext cx="7858180" cy="539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82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5825" t="16828" r="2913" b="1618"/>
          <a:stretch>
            <a:fillRect/>
          </a:stretch>
        </p:blipFill>
        <p:spPr>
          <a:xfrm>
            <a:off x="357158" y="642918"/>
            <a:ext cx="831402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83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1851" t="13097" r="1020" b="6122"/>
          <a:stretch>
            <a:fillRect/>
          </a:stretch>
        </p:blipFill>
        <p:spPr>
          <a:xfrm>
            <a:off x="428596" y="857232"/>
            <a:ext cx="836058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84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7384" t="19867" r="4205" b="4636"/>
          <a:stretch>
            <a:fillRect/>
          </a:stretch>
        </p:blipFill>
        <p:spPr>
          <a:xfrm>
            <a:off x="500034" y="428604"/>
            <a:ext cx="8286808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5" name="Slika 4" descr="100_1185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1687" t="16250" r="1539" b="10344"/>
          <a:stretch>
            <a:fillRect/>
          </a:stretch>
        </p:blipFill>
        <p:spPr>
          <a:xfrm>
            <a:off x="357158" y="500042"/>
            <a:ext cx="8501122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5" name="Slika 4" descr="100_1186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9821" t="15476" r="4464" b="3571"/>
          <a:stretch>
            <a:fillRect/>
          </a:stretch>
        </p:blipFill>
        <p:spPr>
          <a:xfrm>
            <a:off x="642910" y="571480"/>
            <a:ext cx="7967438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53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16865" t="25248" r="21662" b="64309"/>
          <a:stretch>
            <a:fillRect/>
          </a:stretch>
        </p:blipFill>
        <p:spPr>
          <a:xfrm>
            <a:off x="1071538" y="285728"/>
            <a:ext cx="6715172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100_1135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8511" t="7981" r="14894" b="9008"/>
          <a:stretch>
            <a:fillRect/>
          </a:stretch>
        </p:blipFill>
        <p:spPr>
          <a:xfrm>
            <a:off x="714348" y="1500174"/>
            <a:ext cx="3286148" cy="4746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100_1154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rcRect l="-1462" t="1493" b="14926"/>
          <a:stretch>
            <a:fillRect/>
          </a:stretch>
        </p:blipFill>
        <p:spPr>
          <a:xfrm>
            <a:off x="4286248" y="1500174"/>
            <a:ext cx="4078340" cy="479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31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9890" t="2089" r="4396" b="7242"/>
          <a:stretch>
            <a:fillRect/>
          </a:stretch>
        </p:blipFill>
        <p:spPr>
          <a:xfrm>
            <a:off x="994006" y="777588"/>
            <a:ext cx="7078456" cy="5366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36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12005" t="13748" r="5367" b="35028"/>
          <a:stretch>
            <a:fillRect/>
          </a:stretch>
        </p:blipFill>
        <p:spPr>
          <a:xfrm>
            <a:off x="2000232" y="357166"/>
            <a:ext cx="4909739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1428728" y="2071678"/>
            <a:ext cx="571504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CESTOVNI :</a:t>
            </a:r>
            <a:endParaRPr lang="hr-H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Slika 12" descr="100_1138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9664" t="5602" b="15966"/>
          <a:stretch>
            <a:fillRect/>
          </a:stretch>
        </p:blipFill>
        <p:spPr>
          <a:xfrm>
            <a:off x="285720" y="2928934"/>
            <a:ext cx="449804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 descr="100_1139 mala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rcRect l="3550" t="14201" r="2367" b="2958"/>
          <a:stretch>
            <a:fillRect/>
          </a:stretch>
        </p:blipFill>
        <p:spPr>
          <a:xfrm>
            <a:off x="5072066" y="2928934"/>
            <a:ext cx="380886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32657"/>
            <a:ext cx="4484250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8534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41 mala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l="3214" t="28571" r="-714" b="24286"/>
          <a:stretch>
            <a:fillRect/>
          </a:stretch>
        </p:blipFill>
        <p:spPr>
          <a:xfrm>
            <a:off x="1000100" y="3974004"/>
            <a:ext cx="7429552" cy="2332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100_1140 mala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rcRect l="4950" t="2198"/>
          <a:stretch>
            <a:fillRect/>
          </a:stretch>
        </p:blipFill>
        <p:spPr>
          <a:xfrm>
            <a:off x="1000100" y="428604"/>
            <a:ext cx="7429552" cy="3372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6517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42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2519" t="25967" r="7658" b="11102"/>
          <a:stretch>
            <a:fillRect/>
          </a:stretch>
        </p:blipFill>
        <p:spPr>
          <a:xfrm>
            <a:off x="642910" y="357166"/>
            <a:ext cx="323257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100_1143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6842" t="2105" r="1579" b="11579"/>
          <a:stretch>
            <a:fillRect/>
          </a:stretch>
        </p:blipFill>
        <p:spPr>
          <a:xfrm>
            <a:off x="428597" y="2143116"/>
            <a:ext cx="4143403" cy="3946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100_1144 mala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rcRect l="7017" t="13461" r="6250" b="15385"/>
          <a:stretch>
            <a:fillRect/>
          </a:stretch>
        </p:blipFill>
        <p:spPr>
          <a:xfrm>
            <a:off x="4857752" y="2143116"/>
            <a:ext cx="378621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5" name="Slika 4" descr="100_1145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23566" t="3785" r="12303" b="1820"/>
          <a:stretch>
            <a:fillRect/>
          </a:stretch>
        </p:blipFill>
        <p:spPr>
          <a:xfrm>
            <a:off x="1285852" y="500042"/>
            <a:ext cx="6715172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56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1831" t="6999" b="12316"/>
          <a:stretch>
            <a:fillRect/>
          </a:stretch>
        </p:blipFill>
        <p:spPr>
          <a:xfrm rot="158285">
            <a:off x="3286116" y="1285860"/>
            <a:ext cx="194377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100_1157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2358" t="7673" r="736" b="26544"/>
          <a:stretch>
            <a:fillRect/>
          </a:stretch>
        </p:blipFill>
        <p:spPr>
          <a:xfrm>
            <a:off x="5429256" y="500042"/>
            <a:ext cx="321471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100_1158 mala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rcRect t="-1316" r="-775" b="25000"/>
          <a:stretch>
            <a:fillRect/>
          </a:stretch>
        </p:blipFill>
        <p:spPr>
          <a:xfrm>
            <a:off x="214282" y="571480"/>
            <a:ext cx="2857521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62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6419" t="14865" r="8446" b="2703"/>
          <a:stretch>
            <a:fillRect/>
          </a:stretch>
        </p:blipFill>
        <p:spPr>
          <a:xfrm>
            <a:off x="1500166" y="1714488"/>
            <a:ext cx="6000792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100_1173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2128" t="15625" b="14062"/>
          <a:stretch>
            <a:fillRect/>
          </a:stretch>
        </p:blipFill>
        <p:spPr>
          <a:xfrm>
            <a:off x="2071670" y="357166"/>
            <a:ext cx="4810159" cy="94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63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6896" t="4598" r="5172" b="8046"/>
          <a:stretch>
            <a:fillRect/>
          </a:stretch>
        </p:blipFill>
        <p:spPr>
          <a:xfrm>
            <a:off x="571472" y="357166"/>
            <a:ext cx="364333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 descr="100_1164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3571" t="4762" r="3571" b="4762"/>
          <a:stretch>
            <a:fillRect/>
          </a:stretch>
        </p:blipFill>
        <p:spPr>
          <a:xfrm>
            <a:off x="500034" y="3500438"/>
            <a:ext cx="371477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100_1165 mala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rcRect l="3589" t="11962" r="6698" b="4306"/>
          <a:stretch>
            <a:fillRect/>
          </a:stretch>
        </p:blipFill>
        <p:spPr>
          <a:xfrm>
            <a:off x="4643438" y="357166"/>
            <a:ext cx="3929090" cy="275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100_1165 mala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rcRect l="7017" t="14620" r="10526" b="5848"/>
          <a:stretch>
            <a:fillRect/>
          </a:stretch>
        </p:blipFill>
        <p:spPr>
          <a:xfrm>
            <a:off x="4714876" y="3500438"/>
            <a:ext cx="3884967" cy="281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68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4082" t="8844" r="4082" b="9524"/>
          <a:stretch>
            <a:fillRect/>
          </a:stretch>
        </p:blipFill>
        <p:spPr>
          <a:xfrm>
            <a:off x="321439" y="714356"/>
            <a:ext cx="37504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100_1169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662" t="12583" r="3974" b="10596"/>
          <a:stretch>
            <a:fillRect/>
          </a:stretch>
        </p:blipFill>
        <p:spPr>
          <a:xfrm>
            <a:off x="4500562" y="714356"/>
            <a:ext cx="413847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 descr="100_1170 mala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rcRect l="1818" t="9697" r="7272" b="10303"/>
          <a:stretch>
            <a:fillRect/>
          </a:stretch>
        </p:blipFill>
        <p:spPr>
          <a:xfrm>
            <a:off x="285720" y="3571876"/>
            <a:ext cx="4113097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Slika 11" descr="100_1171 mala.jpg"/>
          <p:cNvPicPr>
            <a:picLocks noChangeAspect="1"/>
          </p:cNvPicPr>
          <p:nvPr/>
        </p:nvPicPr>
        <p:blipFill>
          <a:blip r:embed="rId5">
            <a:lum bright="20000" contrast="20000"/>
          </a:blip>
          <a:srcRect l="4969" t="8074" r="1863" b="2484"/>
          <a:stretch>
            <a:fillRect/>
          </a:stretch>
        </p:blipFill>
        <p:spPr>
          <a:xfrm>
            <a:off x="4786314" y="3571876"/>
            <a:ext cx="3798120" cy="2734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91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1311" r="1757" b="1299"/>
          <a:stretch>
            <a:fillRect/>
          </a:stretch>
        </p:blipFill>
        <p:spPr>
          <a:xfrm>
            <a:off x="549054" y="857232"/>
            <a:ext cx="3880069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100_1192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4799" t="2598" r="3462" b="1299"/>
          <a:stretch>
            <a:fillRect/>
          </a:stretch>
        </p:blipFill>
        <p:spPr>
          <a:xfrm>
            <a:off x="4857752" y="857232"/>
            <a:ext cx="3827725" cy="534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niOkvir 8"/>
          <p:cNvSpPr txBox="1"/>
          <p:nvPr/>
        </p:nvSpPr>
        <p:spPr>
          <a:xfrm>
            <a:off x="2643174" y="214290"/>
            <a:ext cx="400052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STRIPOVI</a:t>
            </a:r>
            <a:endParaRPr lang="hr-H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927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93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5379" t="2690" r="3172" b="1789"/>
          <a:stretch>
            <a:fillRect/>
          </a:stretch>
        </p:blipFill>
        <p:spPr>
          <a:xfrm>
            <a:off x="428596" y="571480"/>
            <a:ext cx="400254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100_1194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3652" t="2740" r="3234" b="1370"/>
          <a:stretch>
            <a:fillRect/>
          </a:stretch>
        </p:blipFill>
        <p:spPr>
          <a:xfrm>
            <a:off x="4734266" y="571480"/>
            <a:ext cx="4059719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80755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95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3636" t="2728" r="3649" b="1792"/>
          <a:stretch>
            <a:fillRect/>
          </a:stretch>
        </p:blipFill>
        <p:spPr>
          <a:xfrm>
            <a:off x="357158" y="500042"/>
            <a:ext cx="4079110" cy="5696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100_1196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3652" t="1370" r="3234" b="1370"/>
          <a:stretch>
            <a:fillRect/>
          </a:stretch>
        </p:blipFill>
        <p:spPr>
          <a:xfrm>
            <a:off x="4714876" y="500042"/>
            <a:ext cx="392909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45547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latin typeface="Comic Sans MS" panose="030F0702030302020204" pitchFamily="66" charset="0"/>
              </a:rPr>
              <a:t>Riječ urednika:</a:t>
            </a:r>
            <a:endParaRPr lang="hr-H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67544" y="1052736"/>
            <a:ext cx="828092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400" dirty="0" smtClean="0">
                <a:latin typeface="Comic Sans MS" panose="030F0702030302020204" pitchFamily="66" charset="0"/>
              </a:rPr>
              <a:t>Stigli su nam topli dani s ljetnim pljuskovima koji nam ne daju mira. Krenemo van i uhvati nas pljusak, no to je prilika da uvježbamo ples na kiši… U mislima samo na planini, moru i rijeci… Planinarimo, pecamo, plivamo, radimo kule u pijesku… Jednom riječju, uživamo. Naša škola i učionice bit će prazne, tihe, a školske klupe i stolci idu na zasluženi odmor. Dječji trg bit će prepun dječjih glasova, igre, možda i poneke svađe… Škola će nam biti u mislima, ali daleko od stvarnosti… Hip-hip hura, počinju ljetni praznici! Vidimo se slijedeće školske godine i to tek nakon što se dobro odmorimo. Ugodno i zabavno ljeto, svima.</a:t>
            </a:r>
            <a:endParaRPr lang="hr-HR" sz="2400" dirty="0">
              <a:latin typeface="Comic Sans MS" panose="030F0702030302020204" pitchFamily="66" charset="0"/>
            </a:endParaRPr>
          </a:p>
          <a:p>
            <a:pPr algn="r"/>
            <a:r>
              <a:rPr lang="hr-HR" sz="3100" dirty="0" smtClean="0">
                <a:latin typeface="Comic Sans MS" panose="030F0702030302020204" pitchFamily="66" charset="0"/>
              </a:rPr>
              <a:t>		</a:t>
            </a:r>
            <a:r>
              <a:rPr lang="hr-HR" sz="2400" dirty="0" smtClean="0">
                <a:latin typeface="Comic Sans MS" panose="030F0702030302020204" pitchFamily="66" charset="0"/>
              </a:rPr>
              <a:t>Vaša Snježana Horvat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37567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4" name="Slika 3" descr="100_1197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3583" t="1340" r="3571" b="2206"/>
          <a:stretch>
            <a:fillRect/>
          </a:stretch>
        </p:blipFill>
        <p:spPr>
          <a:xfrm>
            <a:off x="357158" y="642918"/>
            <a:ext cx="3921152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100_1198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5286" t="2644" r="3094" b="2175"/>
          <a:stretch>
            <a:fillRect/>
          </a:stretch>
        </p:blipFill>
        <p:spPr>
          <a:xfrm>
            <a:off x="4651376" y="642918"/>
            <a:ext cx="3921152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70877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atin typeface="Comic Sans MS" panose="030F0702030302020204" pitchFamily="66" charset="0"/>
              </a:rPr>
              <a:t>Sadržaj:</a:t>
            </a:r>
            <a:endParaRPr lang="hr-H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89289" y="1124744"/>
            <a:ext cx="8095486" cy="40934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2" action="ppaction://hlinksldjump"/>
              </a:rPr>
              <a:t>Riječ urednika						3.</a:t>
            </a:r>
            <a:endParaRPr lang="hr-HR" sz="2400" b="1" u="sng" dirty="0" smtClean="0">
              <a:solidFill>
                <a:srgbClr val="FF0000"/>
              </a:solidFill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3" action="ppaction://hlinksldjump"/>
              </a:rPr>
              <a:t>4. 5. Svjetski dan vatrogasaca			5.</a:t>
            </a:r>
            <a:endParaRPr lang="hr-HR" sz="2400" b="1" u="sng" dirty="0" smtClean="0">
              <a:solidFill>
                <a:srgbClr val="FF0000"/>
              </a:solidFill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4" action="ppaction://hlinksldjump"/>
              </a:rPr>
              <a:t>Crveni križ						8.</a:t>
            </a:r>
            <a:endParaRPr lang="hr-HR" sz="2400" b="1" u="sng" dirty="0" smtClean="0">
              <a:solidFill>
                <a:srgbClr val="FF0000"/>
              </a:solidFill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5" action="ppaction://hlinksldjump"/>
              </a:rPr>
              <a:t>Glazbeni instrumenti					9.</a:t>
            </a:r>
            <a:endParaRPr lang="hr-HR" sz="2400" b="1" u="sng" dirty="0" smtClean="0">
              <a:solidFill>
                <a:srgbClr val="FF0000"/>
              </a:solidFill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6" action="ppaction://hlinksldjump"/>
              </a:rPr>
              <a:t>15. 5. Međunarodni dan obitelji	              10.</a:t>
            </a:r>
            <a:endParaRPr lang="hr-HR" sz="2400" b="1" u="sng" dirty="0" smtClean="0">
              <a:solidFill>
                <a:srgbClr val="FF0000"/>
              </a:solidFill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7" action="ppaction://hlinksldjump"/>
              </a:rPr>
              <a:t>Idemo na planine				       17.</a:t>
            </a:r>
            <a:endParaRPr lang="hr-HR" sz="2400" b="1" u="sng" dirty="0" smtClean="0">
              <a:solidFill>
                <a:srgbClr val="FF0000"/>
              </a:solidFill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8" action="ppaction://hlinksldjump"/>
              </a:rPr>
              <a:t>Promet							19.</a:t>
            </a:r>
            <a:endParaRPr lang="hr-HR" sz="2400" b="1" u="sng" dirty="0" smtClean="0">
              <a:solidFill>
                <a:srgbClr val="FF0000"/>
              </a:solidFill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9" action="ppaction://hlinksldjump"/>
              </a:rPr>
              <a:t>Volim svoj grad Zagreb				23.</a:t>
            </a:r>
            <a:endParaRPr lang="hr-HR" sz="2400" b="1" u="sng" dirty="0" smtClean="0">
              <a:solidFill>
                <a:srgbClr val="FF0000"/>
              </a:solidFill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10" action="ppaction://hlinksldjump"/>
              </a:rPr>
              <a:t>Ljetni dani						24.</a:t>
            </a:r>
            <a:endParaRPr lang="hr-HR" sz="2400" b="1" u="sng" dirty="0">
              <a:solidFill>
                <a:srgbClr val="FF0000"/>
              </a:solidFill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u="sng" dirty="0" smtClean="0">
                <a:solidFill>
                  <a:srgbClr val="FF0000"/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11" action="ppaction://hlinksldjump"/>
              </a:rPr>
              <a:t>Stripovi							27</a:t>
            </a:r>
            <a:r>
              <a:rPr lang="hr-HR" sz="2000" b="1" u="sng" dirty="0" smtClean="0"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Comic Sans MS" panose="030F0702030302020204" pitchFamily="66" charset="0"/>
                <a:hlinkClick r:id="rId11" action="ppaction://hlinksldjump"/>
              </a:rPr>
              <a:t>.</a:t>
            </a:r>
            <a:endParaRPr lang="hr-HR" sz="2000" b="1" u="sng" dirty="0" smtClean="0"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Comic Sans MS" panose="030F0702030302020204" pitchFamily="66" charset="0"/>
            </a:endParaRPr>
          </a:p>
          <a:p>
            <a:pPr marL="514350" indent="-514350"/>
            <a:endParaRPr lang="hr-HR" sz="2000" b="1" u="sng" dirty="0">
              <a:uFill>
                <a:solidFill>
                  <a:schemeClr val="bg1">
                    <a:lumMod val="75000"/>
                  </a:schemeClr>
                </a:solidFill>
              </a:uFill>
              <a:latin typeface="Comic Sans MS" panose="030F0702030302020204" pitchFamily="66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7015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Comic Sans MS" panose="030F0702030302020204" pitchFamily="66" charset="0"/>
              </a:rPr>
              <a:t>4. 5. SVJETSKI DAN VATROGASACA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11" b="27681"/>
          <a:stretch/>
        </p:blipFill>
        <p:spPr>
          <a:xfrm>
            <a:off x="261647" y="855876"/>
            <a:ext cx="5727104" cy="258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lum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74" t="17231" b="22765"/>
          <a:stretch/>
        </p:blipFill>
        <p:spPr>
          <a:xfrm>
            <a:off x="3071802" y="3643314"/>
            <a:ext cx="5632142" cy="248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51140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49 mala.jpg"/>
          <p:cNvPicPr>
            <a:picLocks noChangeAspect="1"/>
          </p:cNvPicPr>
          <p:nvPr/>
        </p:nvPicPr>
        <p:blipFill>
          <a:blip r:embed="rId2">
            <a:lum bright="20000" contrast="10000"/>
          </a:blip>
          <a:srcRect l="3371" t="9304" r="4494" b="4651"/>
          <a:stretch>
            <a:fillRect/>
          </a:stretch>
        </p:blipFill>
        <p:spPr>
          <a:xfrm>
            <a:off x="428596" y="500042"/>
            <a:ext cx="6286544" cy="283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100_1150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-1665" t="22308" r="3440" b="17758"/>
          <a:stretch>
            <a:fillRect/>
          </a:stretch>
        </p:blipFill>
        <p:spPr>
          <a:xfrm>
            <a:off x="2214546" y="3571876"/>
            <a:ext cx="635798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51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1250" t="10000" r="1250" b="6667"/>
          <a:stretch>
            <a:fillRect/>
          </a:stretch>
        </p:blipFill>
        <p:spPr>
          <a:xfrm>
            <a:off x="714348" y="500042"/>
            <a:ext cx="692948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100_1152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3704" t="28395" r="-1852" b="12345"/>
          <a:stretch>
            <a:fillRect/>
          </a:stretch>
        </p:blipFill>
        <p:spPr>
          <a:xfrm>
            <a:off x="2285984" y="3571876"/>
            <a:ext cx="6215106" cy="2652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176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6930" t="18920" r="5145" b="9171"/>
          <a:stretch>
            <a:fillRect/>
          </a:stretch>
        </p:blipFill>
        <p:spPr>
          <a:xfrm>
            <a:off x="285720" y="1071546"/>
            <a:ext cx="435771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100_1177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5615" t="3601" r="3199" b="3978"/>
          <a:stretch>
            <a:fillRect/>
          </a:stretch>
        </p:blipFill>
        <p:spPr>
          <a:xfrm>
            <a:off x="4857752" y="500042"/>
            <a:ext cx="3934657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Ljeto 2014.</a:t>
            </a:r>
            <a:endParaRPr lang="hr-HR"/>
          </a:p>
        </p:txBody>
      </p:sp>
      <p:pic>
        <p:nvPicPr>
          <p:cNvPr id="6" name="Slika 5" descr="100_1200 mala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 l="11185" t="1021" b="4837"/>
          <a:stretch>
            <a:fillRect/>
          </a:stretch>
        </p:blipFill>
        <p:spPr>
          <a:xfrm>
            <a:off x="357158" y="500042"/>
            <a:ext cx="4929222" cy="564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100_1201 mala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6129" t="3066" r="3972" b="3423"/>
          <a:stretch>
            <a:fillRect/>
          </a:stretch>
        </p:blipFill>
        <p:spPr>
          <a:xfrm>
            <a:off x="5643570" y="1214422"/>
            <a:ext cx="314327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BC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540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Prilagođen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0060"/>
      </a:hlink>
      <a:folHlink>
        <a:srgbClr val="5F0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249</Words>
  <Application>Microsoft Office PowerPoint</Application>
  <PresentationFormat>Prikaz na zaslonu (4:3)</PresentationFormat>
  <Paragraphs>52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1" baseType="lpstr">
      <vt:lpstr>Tema sustava Office</vt:lpstr>
      <vt:lpstr>Časopis: Čarobna vrata  2. d razreda</vt:lpstr>
      <vt:lpstr>Slajd 2</vt:lpstr>
      <vt:lpstr>Slajd 3</vt:lpstr>
      <vt:lpstr>Sadržaj: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škola</dc:creator>
  <cp:lastModifiedBy>Snjezana</cp:lastModifiedBy>
  <cp:revision>311</cp:revision>
  <dcterms:created xsi:type="dcterms:W3CDTF">2013-11-27T15:56:38Z</dcterms:created>
  <dcterms:modified xsi:type="dcterms:W3CDTF">2014-05-29T17:07:24Z</dcterms:modified>
</cp:coreProperties>
</file>